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037" r:id="rId551"/>
    <p:sldId id="629" r:id="rId552"/>
    <p:sldId id="1274" r:id="rId553"/>
    <p:sldId id="1038" r:id="rId554"/>
    <p:sldId id="630" r:id="rId555"/>
    <p:sldId id="1039" r:id="rId556"/>
    <p:sldId id="1082" r:id="rId557"/>
    <p:sldId id="1197" r:id="rId558"/>
    <p:sldId id="818" r:id="rId559"/>
    <p:sldId id="1199" r:id="rId560"/>
    <p:sldId id="1081" r:id="rId561"/>
    <p:sldId id="631" r:id="rId562"/>
    <p:sldId id="993" r:id="rId563"/>
    <p:sldId id="1083" r:id="rId564"/>
    <p:sldId id="1198" r:id="rId565"/>
    <p:sldId id="913" r:id="rId566"/>
    <p:sldId id="1200" r:id="rId567"/>
    <p:sldId id="1085" r:id="rId568"/>
    <p:sldId id="1201" r:id="rId569"/>
    <p:sldId id="994" r:id="rId570"/>
    <p:sldId id="1548" r:id="rId571"/>
    <p:sldId id="1272" r:id="rId572"/>
    <p:sldId id="1538" r:id="rId573"/>
    <p:sldId id="1084" r:id="rId574"/>
    <p:sldId id="751" r:id="rId575"/>
    <p:sldId id="1632" r:id="rId576"/>
    <p:sldId id="1530" r:id="rId577"/>
    <p:sldId id="1529" r:id="rId578"/>
    <p:sldId id="1601" r:id="rId579"/>
    <p:sldId id="1666" r:id="rId580"/>
    <p:sldId id="1625" r:id="rId581"/>
    <p:sldId id="1653" r:id="rId582"/>
    <p:sldId id="1644" r:id="rId583"/>
    <p:sldId id="1626" r:id="rId584"/>
    <p:sldId id="1531" r:id="rId585"/>
    <p:sldId id="1532" r:id="rId586"/>
    <p:sldId id="1539" r:id="rId587"/>
    <p:sldId id="352" r:id="rId588"/>
    <p:sldId id="1275" r:id="rId589"/>
    <p:sldId id="1606" r:id="rId590"/>
    <p:sldId id="633" r:id="rId591"/>
    <p:sldId id="521" r:id="rId592"/>
    <p:sldId id="1337" r:id="rId593"/>
    <p:sldId id="1669" r:id="rId594"/>
    <p:sldId id="1667" r:id="rId595"/>
    <p:sldId id="1668" r:id="rId596"/>
    <p:sldId id="1610" r:id="rId597"/>
    <p:sldId id="1649" r:id="rId598"/>
    <p:sldId id="1617" r:id="rId599"/>
    <p:sldId id="1160" r:id="rId600"/>
    <p:sldId id="1651" r:id="rId601"/>
    <p:sldId id="1652" r:id="rId602"/>
    <p:sldId id="1340" r:id="rId603"/>
    <p:sldId id="1352" r:id="rId604"/>
    <p:sldId id="1650" r:id="rId605"/>
    <p:sldId id="1594" r:id="rId606"/>
    <p:sldId id="1604" r:id="rId607"/>
    <p:sldId id="1643" r:id="rId608"/>
    <p:sldId id="1595" r:id="rId609"/>
    <p:sldId id="1597" r:id="rId610"/>
    <p:sldId id="1599" r:id="rId611"/>
    <p:sldId id="1596" r:id="rId612"/>
    <p:sldId id="1603" r:id="rId613"/>
    <p:sldId id="368" r:id="rId614"/>
    <p:sldId id="636" r:id="rId615"/>
    <p:sldId id="663" r:id="rId616"/>
    <p:sldId id="664" r:id="rId617"/>
    <p:sldId id="637" r:id="rId618"/>
    <p:sldId id="638" r:id="rId619"/>
    <p:sldId id="712" r:id="rId620"/>
    <p:sldId id="713" r:id="rId621"/>
    <p:sldId id="714" r:id="rId622"/>
    <p:sldId id="836" r:id="rId623"/>
    <p:sldId id="837" r:id="rId624"/>
    <p:sldId id="342" r:id="rId625"/>
    <p:sldId id="1067" r:id="rId626"/>
    <p:sldId id="1473" r:id="rId627"/>
    <p:sldId id="1343" r:id="rId628"/>
    <p:sldId id="1068" r:id="rId629"/>
    <p:sldId id="727" r:id="rId630"/>
    <p:sldId id="1512" r:id="rId631"/>
    <p:sldId id="728" r:id="rId632"/>
    <p:sldId id="1513" r:id="rId633"/>
    <p:sldId id="781" r:id="rId634"/>
    <p:sldId id="1007" r:id="rId635"/>
    <p:sldId id="730" r:id="rId636"/>
    <p:sldId id="1264" r:id="rId637"/>
    <p:sldId id="1448" r:id="rId638"/>
    <p:sldId id="1449" r:id="rId639"/>
    <p:sldId id="1450" r:id="rId640"/>
    <p:sldId id="1157" r:id="rId641"/>
    <p:sldId id="1158" r:id="rId642"/>
    <p:sldId id="775" r:id="rId643"/>
    <p:sldId id="354" r:id="rId644"/>
    <p:sldId id="735" r:id="rId645"/>
    <p:sldId id="738" r:id="rId646"/>
    <p:sldId id="774" r:id="rId647"/>
    <p:sldId id="1549" r:id="rId648"/>
    <p:sldId id="1550" r:id="rId649"/>
    <p:sldId id="737" r:id="rId650"/>
    <p:sldId id="740" r:id="rId651"/>
    <p:sldId id="683" r:id="rId652"/>
    <p:sldId id="684" r:id="rId653"/>
    <p:sldId id="682" r:id="rId654"/>
    <p:sldId id="1405" r:id="rId655"/>
    <p:sldId id="1434" r:id="rId656"/>
    <p:sldId id="1432" r:id="rId657"/>
    <p:sldId id="1385" r:id="rId658"/>
    <p:sldId id="1433" r:id="rId659"/>
    <p:sldId id="1438" r:id="rId660"/>
    <p:sldId id="1439" r:id="rId661"/>
    <p:sldId id="1440" r:id="rId662"/>
    <p:sldId id="1431" r:id="rId663"/>
    <p:sldId id="1436" r:id="rId664"/>
    <p:sldId id="968" r:id="rId665"/>
    <p:sldId id="969" r:id="rId666"/>
    <p:sldId id="609" r:id="rId667"/>
    <p:sldId id="610" r:id="rId668"/>
    <p:sldId id="703" r:id="rId669"/>
    <p:sldId id="611" r:id="rId670"/>
    <p:sldId id="612" r:id="rId671"/>
    <p:sldId id="704" r:id="rId672"/>
    <p:sldId id="613" r:id="rId673"/>
    <p:sldId id="705" r:id="rId674"/>
    <p:sldId id="614" r:id="rId675"/>
    <p:sldId id="1045" r:id="rId676"/>
    <p:sldId id="1382" r:id="rId677"/>
    <p:sldId id="1492" r:id="rId678"/>
    <p:sldId id="986" r:id="rId679"/>
    <p:sldId id="427" r:id="rId680"/>
    <p:sldId id="689" r:id="rId681"/>
    <p:sldId id="731" r:id="rId682"/>
    <p:sldId id="732" r:id="rId683"/>
    <p:sldId id="758" r:id="rId684"/>
    <p:sldId id="759" r:id="rId685"/>
    <p:sldId id="1417" r:id="rId686"/>
    <p:sldId id="916" r:id="rId687"/>
    <p:sldId id="917" r:id="rId688"/>
    <p:sldId id="840" r:id="rId689"/>
    <p:sldId id="841" r:id="rId690"/>
    <p:sldId id="939" r:id="rId691"/>
    <p:sldId id="766" r:id="rId692"/>
    <p:sldId id="767" r:id="rId693"/>
    <p:sldId id="776" r:id="rId694"/>
    <p:sldId id="752" r:id="rId695"/>
    <p:sldId id="753" r:id="rId696"/>
    <p:sldId id="764" r:id="rId697"/>
    <p:sldId id="1507" r:id="rId698"/>
    <p:sldId id="765" r:id="rId699"/>
    <p:sldId id="1472" r:id="rId700"/>
    <p:sldId id="874" r:id="rId701"/>
    <p:sldId id="946" r:id="rId702"/>
    <p:sldId id="943" r:id="rId703"/>
    <p:sldId id="755" r:id="rId704"/>
    <p:sldId id="754" r:id="rId705"/>
    <p:sldId id="670" r:id="rId706"/>
    <p:sldId id="1347" r:id="rId707"/>
    <p:sldId id="777" r:id="rId708"/>
    <p:sldId id="762" r:id="rId709"/>
    <p:sldId id="763" r:id="rId710"/>
    <p:sldId id="769" r:id="rId711"/>
    <p:sldId id="1398" r:id="rId712"/>
    <p:sldId id="770" r:id="rId713"/>
    <p:sldId id="873" r:id="rId714"/>
    <p:sldId id="1527" r:id="rId715"/>
    <p:sldId id="1664" r:id="rId716"/>
    <p:sldId id="875" r:id="rId717"/>
    <p:sldId id="1469" r:id="rId718"/>
    <p:sldId id="1556" r:id="rId719"/>
    <p:sldId id="1412" r:id="rId720"/>
    <p:sldId id="583" r:id="rId721"/>
    <p:sldId id="584" r:id="rId722"/>
    <p:sldId id="585" r:id="rId723"/>
    <p:sldId id="1069" r:id="rId724"/>
    <p:sldId id="1442" r:id="rId725"/>
    <p:sldId id="952" r:id="rId726"/>
    <p:sldId id="1555" r:id="rId727"/>
    <p:sldId id="1554" r:id="rId728"/>
    <p:sldId id="1348" r:id="rId729"/>
    <p:sldId id="1524" r:id="rId730"/>
    <p:sldId id="1349" r:id="rId731"/>
    <p:sldId id="1396" r:id="rId732"/>
    <p:sldId id="1397" r:id="rId733"/>
    <p:sldId id="1350" r:id="rId734"/>
    <p:sldId id="761" r:id="rId735"/>
    <p:sldId id="1404" r:id="rId736"/>
    <p:sldId id="861" r:id="rId737"/>
    <p:sldId id="862" r:id="rId738"/>
    <p:sldId id="756" r:id="rId739"/>
    <p:sldId id="1506" r:id="rId740"/>
    <p:sldId id="771" r:id="rId741"/>
    <p:sldId id="876" r:id="rId742"/>
    <p:sldId id="1471" r:id="rId743"/>
    <p:sldId id="1393" r:id="rId744"/>
    <p:sldId id="1389" r:id="rId745"/>
    <p:sldId id="1457" r:id="rId746"/>
    <p:sldId id="1458" r:id="rId747"/>
    <p:sldId id="1459" r:id="rId748"/>
    <p:sldId id="1505" r:id="rId749"/>
    <p:sldId id="1428" r:id="rId750"/>
    <p:sldId id="1665" r:id="rId751"/>
    <p:sldId id="778" r:id="rId752"/>
    <p:sldId id="779" r:id="rId753"/>
    <p:sldId id="834" r:id="rId754"/>
    <p:sldId id="780" r:id="rId755"/>
    <p:sldId id="833" r:id="rId756"/>
    <p:sldId id="783" r:id="rId757"/>
    <p:sldId id="880" r:id="rId758"/>
    <p:sldId id="881" r:id="rId759"/>
    <p:sldId id="879" r:id="rId760"/>
    <p:sldId id="866" r:id="rId761"/>
    <p:sldId id="1341" r:id="rId762"/>
    <p:sldId id="1390" r:id="rId763"/>
    <p:sldId id="1391" r:id="rId764"/>
    <p:sldId id="878" r:id="rId765"/>
    <p:sldId id="867" r:id="rId766"/>
    <p:sldId id="868" r:id="rId767"/>
    <p:sldId id="870" r:id="rId768"/>
    <p:sldId id="1241" r:id="rId769"/>
    <p:sldId id="1411" r:id="rId770"/>
    <p:sldId id="869" r:id="rId771"/>
    <p:sldId id="1342" r:id="rId772"/>
    <p:sldId id="1367" r:id="rId773"/>
    <p:sldId id="1377" r:id="rId774"/>
    <p:sldId id="1379" r:id="rId775"/>
    <p:sldId id="1368" r:id="rId776"/>
    <p:sldId id="1369" r:id="rId777"/>
    <p:sldId id="1380" r:id="rId778"/>
    <p:sldId id="1381" r:id="rId779"/>
    <p:sldId id="1370" r:id="rId780"/>
    <p:sldId id="1371" r:id="rId781"/>
    <p:sldId id="1372" r:id="rId782"/>
    <p:sldId id="1373" r:id="rId783"/>
    <p:sldId id="1374" r:id="rId784"/>
    <p:sldId id="1375" r:id="rId785"/>
    <p:sldId id="1033" r:id="rId786"/>
    <p:sldId id="1021" r:id="rId787"/>
    <p:sldId id="1022" r:id="rId788"/>
    <p:sldId id="1023" r:id="rId789"/>
    <p:sldId id="1024" r:id="rId790"/>
    <p:sldId id="1025" r:id="rId791"/>
    <p:sldId id="1027" r:id="rId792"/>
    <p:sldId id="1028" r:id="rId793"/>
    <p:sldId id="1029" r:id="rId794"/>
    <p:sldId id="1030" r:id="rId795"/>
    <p:sldId id="1032" r:id="rId796"/>
    <p:sldId id="1031" r:id="rId797"/>
    <p:sldId id="1526" r:id="rId798"/>
    <p:sldId id="885" r:id="rId799"/>
    <p:sldId id="1074" r:id="rId800"/>
    <p:sldId id="976" r:id="rId801"/>
    <p:sldId id="933" r:id="rId802"/>
    <p:sldId id="954" r:id="rId803"/>
    <p:sldId id="788" r:id="rId804"/>
    <p:sldId id="1502" r:id="rId805"/>
    <p:sldId id="1456" r:id="rId806"/>
    <p:sldId id="1489" r:id="rId807"/>
    <p:sldId id="1503" r:id="rId808"/>
    <p:sldId id="1493" r:id="rId809"/>
    <p:sldId id="1495" r:id="rId810"/>
    <p:sldId id="1511" r:id="rId811"/>
    <p:sldId id="1504" r:id="rId812"/>
    <p:sldId id="1557" r:id="rId8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EA3AE"/>
    <a:srgbClr val="DB7BC9"/>
    <a:srgbClr val="6565F7"/>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heme" Target="theme/theme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ableStyles" Target="tableStyle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presProps" Target="pres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commentAuthors" Target="commentAuthor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5229200"/>
            <a:ext cx="1159328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58250</TotalTime>
  <Words>91666</Words>
  <Application>Microsoft Office PowerPoint</Application>
  <PresentationFormat>Widescreen</PresentationFormat>
  <Paragraphs>13245</Paragraphs>
  <Slides>812</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812</vt:i4>
      </vt:variant>
    </vt:vector>
  </HeadingPairs>
  <TitlesOfParts>
    <vt:vector size="8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13478</cp:revision>
  <dcterms:created xsi:type="dcterms:W3CDTF">2015-10-09T06:09:34Z</dcterms:created>
  <dcterms:modified xsi:type="dcterms:W3CDTF">2025-07-12T04:34:08Z</dcterms:modified>
</cp:coreProperties>
</file>